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02" r:id="rId4"/>
    <p:sldId id="304" r:id="rId5"/>
    <p:sldId id="303" r:id="rId6"/>
    <p:sldId id="257" r:id="rId7"/>
    <p:sldId id="299" r:id="rId8"/>
    <p:sldId id="301" r:id="rId9"/>
    <p:sldId id="258" r:id="rId10"/>
    <p:sldId id="259" r:id="rId11"/>
    <p:sldId id="260" r:id="rId12"/>
    <p:sldId id="261" r:id="rId13"/>
    <p:sldId id="262" r:id="rId14"/>
    <p:sldId id="264" r:id="rId15"/>
    <p:sldId id="263" r:id="rId16"/>
    <p:sldId id="265" r:id="rId17"/>
    <p:sldId id="266" r:id="rId18"/>
    <p:sldId id="267" r:id="rId19"/>
    <p:sldId id="268" r:id="rId20"/>
    <p:sldId id="270" r:id="rId21"/>
    <p:sldId id="269" r:id="rId22"/>
    <p:sldId id="271" r:id="rId23"/>
    <p:sldId id="272" r:id="rId24"/>
    <p:sldId id="273" r:id="rId25"/>
    <p:sldId id="274" r:id="rId26"/>
    <p:sldId id="275" r:id="rId27"/>
    <p:sldId id="276" r:id="rId28"/>
    <p:sldId id="278" r:id="rId29"/>
    <p:sldId id="280" r:id="rId30"/>
    <p:sldId id="279" r:id="rId31"/>
    <p:sldId id="281" r:id="rId32"/>
    <p:sldId id="277" r:id="rId33"/>
    <p:sldId id="282" r:id="rId34"/>
    <p:sldId id="283" r:id="rId35"/>
    <p:sldId id="291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4" r:id="rId44"/>
    <p:sldId id="290" r:id="rId45"/>
    <p:sldId id="295" r:id="rId46"/>
    <p:sldId id="296" r:id="rId47"/>
    <p:sldId id="297" r:id="rId48"/>
    <p:sldId id="298" r:id="rId49"/>
    <p:sldId id="30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5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06:39:26.1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383 1,'-4'0,"0"1,1 0,-1 0,0 1,1-1,-1 1,1-1,0 1,-1 0,1 0,-4 4,-37 33,32-28,-27 20,-2-1,-55 31,33-22,60-37,0-1,1 1,-1-1,1 1,-1 0,1 0,0 0,-1 0,1 1,1-1,-1 1,0-1,0 1,1-1,-1 1,1 0,0 0,0 0,0 0,0 0,1 0,-1 0,1 0,0 0,0 3,1-2,0-1,0 0,1 1,-1-1,1 0,0 0,0 0,0 0,1 0,-1-1,1 1,-1-1,1 1,0-1,0 0,0 0,0 0,0 0,0-1,1 1,3 0,100 33,-31-13,-42-10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5T06:39:28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0 111,'25'-1,"0"-1,25-6,3 0,1127-78,10 80,-868 8,1281 1,-1091 24,-89-1,-376-25,162 0,-173-4,0 0,-1-3,60-16,-31 7,-34 10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B9159-7E54-48F3-B1E5-CCED531C7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22D4E4-55FF-4902-97CA-5D72CE9D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8592E-70C3-4953-8B6A-6AD75172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292D-D75B-4470-B61F-77A3206AB42B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A5226-60F8-4947-B407-56ABA425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45929-62AC-4347-BFBD-FA18DC282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02DF-4A40-4C40-90FB-08442274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28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A368D-D750-448A-8911-837FB17F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292D-D75B-4470-B61F-77A3206AB42B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553B1-CC4D-455A-8C95-DA0288A1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3137-A8A6-4D32-9559-82B9055F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02DF-4A40-4C40-90FB-084422746B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53D739C-A65C-4D8A-B7EF-E88C1D57DA71}"/>
              </a:ext>
            </a:extLst>
          </p:cNvPr>
          <p:cNvSpPr/>
          <p:nvPr userDrawn="1"/>
        </p:nvSpPr>
        <p:spPr>
          <a:xfrm rot="5400000">
            <a:off x="-58187" y="-58188"/>
            <a:ext cx="980900" cy="997527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B9F60E-8931-4243-AC2E-07A97D186A60}"/>
              </a:ext>
            </a:extLst>
          </p:cNvPr>
          <p:cNvCxnSpPr>
            <a:cxnSpLocks/>
          </p:cNvCxnSpPr>
          <p:nvPr userDrawn="1"/>
        </p:nvCxnSpPr>
        <p:spPr>
          <a:xfrm flipV="1">
            <a:off x="-149629" y="-51011"/>
            <a:ext cx="1271847" cy="12314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BF739D-D23A-4C8D-9EBB-6915DF6BA9F1}"/>
              </a:ext>
            </a:extLst>
          </p:cNvPr>
          <p:cNvSpPr/>
          <p:nvPr userDrawn="1"/>
        </p:nvSpPr>
        <p:spPr>
          <a:xfrm>
            <a:off x="71324" y="0"/>
            <a:ext cx="620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endParaRPr lang="ko-KR" altLang="en-US" sz="3200" dirty="0">
              <a:solidFill>
                <a:schemeClr val="bg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545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A368D-D750-448A-8911-837FB17F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292D-D75B-4470-B61F-77A3206AB42B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553B1-CC4D-455A-8C95-DA0288A1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3137-A8A6-4D32-9559-82B9055F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02DF-4A40-4C40-90FB-084422746B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53D739C-A65C-4D8A-B7EF-E88C1D57DA71}"/>
              </a:ext>
            </a:extLst>
          </p:cNvPr>
          <p:cNvSpPr/>
          <p:nvPr userDrawn="1"/>
        </p:nvSpPr>
        <p:spPr>
          <a:xfrm rot="5400000">
            <a:off x="-58187" y="-58188"/>
            <a:ext cx="980900" cy="997527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B9F60E-8931-4243-AC2E-07A97D186A60}"/>
              </a:ext>
            </a:extLst>
          </p:cNvPr>
          <p:cNvCxnSpPr>
            <a:cxnSpLocks/>
          </p:cNvCxnSpPr>
          <p:nvPr userDrawn="1"/>
        </p:nvCxnSpPr>
        <p:spPr>
          <a:xfrm flipV="1">
            <a:off x="-149629" y="-51011"/>
            <a:ext cx="1271847" cy="12314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502F0F-4D56-4E58-BF07-DEC7EE0A674A}"/>
              </a:ext>
            </a:extLst>
          </p:cNvPr>
          <p:cNvSpPr/>
          <p:nvPr userDrawn="1"/>
        </p:nvSpPr>
        <p:spPr>
          <a:xfrm>
            <a:off x="71324" y="0"/>
            <a:ext cx="620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endParaRPr lang="ko-KR" altLang="en-US" sz="3200" dirty="0">
              <a:solidFill>
                <a:schemeClr val="bg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848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A368D-D750-448A-8911-837FB17F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292D-D75B-4470-B61F-77A3206AB42B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553B1-CC4D-455A-8C95-DA0288A1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3137-A8A6-4D32-9559-82B9055F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02DF-4A40-4C40-90FB-084422746B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53D739C-A65C-4D8A-B7EF-E88C1D57DA71}"/>
              </a:ext>
            </a:extLst>
          </p:cNvPr>
          <p:cNvSpPr/>
          <p:nvPr userDrawn="1"/>
        </p:nvSpPr>
        <p:spPr>
          <a:xfrm rot="5400000">
            <a:off x="-58187" y="-58188"/>
            <a:ext cx="980900" cy="997527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B9F60E-8931-4243-AC2E-07A97D186A60}"/>
              </a:ext>
            </a:extLst>
          </p:cNvPr>
          <p:cNvCxnSpPr>
            <a:cxnSpLocks/>
          </p:cNvCxnSpPr>
          <p:nvPr userDrawn="1"/>
        </p:nvCxnSpPr>
        <p:spPr>
          <a:xfrm flipV="1">
            <a:off x="-149629" y="-51011"/>
            <a:ext cx="1271847" cy="12314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502F0F-4D56-4E58-BF07-DEC7EE0A674A}"/>
              </a:ext>
            </a:extLst>
          </p:cNvPr>
          <p:cNvSpPr/>
          <p:nvPr userDrawn="1"/>
        </p:nvSpPr>
        <p:spPr>
          <a:xfrm>
            <a:off x="71324" y="0"/>
            <a:ext cx="620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endParaRPr lang="ko-KR" altLang="en-US" sz="3200" dirty="0">
              <a:solidFill>
                <a:schemeClr val="bg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796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A368D-D750-448A-8911-837FB17F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292D-D75B-4470-B61F-77A3206AB42B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553B1-CC4D-455A-8C95-DA0288A1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3137-A8A6-4D32-9559-82B9055F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02DF-4A40-4C40-90FB-084422746B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53D739C-A65C-4D8A-B7EF-E88C1D57DA71}"/>
              </a:ext>
            </a:extLst>
          </p:cNvPr>
          <p:cNvSpPr/>
          <p:nvPr userDrawn="1"/>
        </p:nvSpPr>
        <p:spPr>
          <a:xfrm rot="5400000">
            <a:off x="-58187" y="-58188"/>
            <a:ext cx="980900" cy="997527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B9F60E-8931-4243-AC2E-07A97D186A60}"/>
              </a:ext>
            </a:extLst>
          </p:cNvPr>
          <p:cNvCxnSpPr>
            <a:cxnSpLocks/>
          </p:cNvCxnSpPr>
          <p:nvPr userDrawn="1"/>
        </p:nvCxnSpPr>
        <p:spPr>
          <a:xfrm flipV="1">
            <a:off x="-149629" y="-51011"/>
            <a:ext cx="1271847" cy="12314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502F0F-4D56-4E58-BF07-DEC7EE0A674A}"/>
              </a:ext>
            </a:extLst>
          </p:cNvPr>
          <p:cNvSpPr/>
          <p:nvPr userDrawn="1"/>
        </p:nvSpPr>
        <p:spPr>
          <a:xfrm>
            <a:off x="71324" y="0"/>
            <a:ext cx="620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</a:t>
            </a:r>
            <a:endParaRPr lang="ko-KR" altLang="en-US" sz="3200" dirty="0">
              <a:solidFill>
                <a:schemeClr val="bg2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70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A07EC3-CA92-4B10-947B-6596291A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A4BE5-90D0-4CC1-BADC-60251558F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8961C-D0EE-45A9-9DAF-6A9164CF4F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defRPr>
            </a:lvl1pPr>
          </a:lstStyle>
          <a:p>
            <a:fld id="{3B85292D-D75B-4470-B61F-77A3206AB42B}" type="datetimeFigureOut">
              <a:rPr lang="ko-KR" altLang="en-US" smtClean="0"/>
              <a:pPr/>
              <a:t>2020-06-09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AB150C-77FD-4DFF-A560-D6F519BB8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C11C4-34D0-435A-BA2F-277B24D87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defRPr>
            </a:lvl1pPr>
          </a:lstStyle>
          <a:p>
            <a:fld id="{1B2E02DF-4A40-4C40-90FB-084422746B1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12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옛날사진관2" panose="02020600000000000000" pitchFamily="18" charset="-127"/>
          <a:ea typeface="a옛날사진관2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옛날사진관2" panose="02020600000000000000" pitchFamily="18" charset="-127"/>
          <a:ea typeface="a옛날사진관2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옛날사진관2" panose="02020600000000000000" pitchFamily="18" charset="-127"/>
          <a:ea typeface="a옛날사진관2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옛날사진관2" panose="02020600000000000000" pitchFamily="18" charset="-127"/>
          <a:ea typeface="a옛날사진관2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옛날사진관2" panose="02020600000000000000" pitchFamily="18" charset="-127"/>
          <a:ea typeface="a옛날사진관2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옛날사진관2" panose="02020600000000000000" pitchFamily="18" charset="-127"/>
          <a:ea typeface="a옛날사진관2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oddaehee.tistory.com/216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FNQwo7iTNc" TargetMode="External"/><Relationship Id="rId2" Type="http://schemas.openxmlformats.org/officeDocument/2006/relationships/hyperlink" Target="https://imasoftwareengineer.tistory.com/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mNt--CwJT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80601C-EDCE-4014-A336-EECD2D374609}"/>
              </a:ext>
            </a:extLst>
          </p:cNvPr>
          <p:cNvGrpSpPr/>
          <p:nvPr/>
        </p:nvGrpSpPr>
        <p:grpSpPr>
          <a:xfrm>
            <a:off x="887459" y="1765152"/>
            <a:ext cx="3321234" cy="2983829"/>
            <a:chOff x="887459" y="1765152"/>
            <a:chExt cx="3321234" cy="298382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4460C31-7B9C-4C54-A2DD-9E11D543625D}"/>
                </a:ext>
              </a:extLst>
            </p:cNvPr>
            <p:cNvGrpSpPr/>
            <p:nvPr/>
          </p:nvGrpSpPr>
          <p:grpSpPr>
            <a:xfrm>
              <a:off x="887459" y="1765152"/>
              <a:ext cx="2609261" cy="2983829"/>
              <a:chOff x="5308" y="-882346"/>
              <a:chExt cx="2609261" cy="2983829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CBDBB79-D204-4DC6-A81B-07FE2DA81B9F}"/>
                  </a:ext>
                </a:extLst>
              </p:cNvPr>
              <p:cNvSpPr/>
              <p:nvPr/>
            </p:nvSpPr>
            <p:spPr>
              <a:xfrm>
                <a:off x="5308" y="373351"/>
                <a:ext cx="1652631" cy="172813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4E267D13-0900-4E7D-9E99-1613B4D0372E}"/>
                  </a:ext>
                </a:extLst>
              </p:cNvPr>
              <p:cNvSpPr/>
              <p:nvPr/>
            </p:nvSpPr>
            <p:spPr>
              <a:xfrm>
                <a:off x="1380395" y="562722"/>
                <a:ext cx="914085" cy="95584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26CB574-CCC9-4D17-970B-91D422AD0E2D}"/>
                  </a:ext>
                </a:extLst>
              </p:cNvPr>
              <p:cNvSpPr/>
              <p:nvPr/>
            </p:nvSpPr>
            <p:spPr>
              <a:xfrm>
                <a:off x="1432691" y="-882346"/>
                <a:ext cx="1181878" cy="123587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C70BD8C-8461-4E94-8A5F-BBBB837C3352}"/>
                </a:ext>
              </a:extLst>
            </p:cNvPr>
            <p:cNvSpPr/>
            <p:nvPr/>
          </p:nvSpPr>
          <p:spPr>
            <a:xfrm>
              <a:off x="3653080" y="2439853"/>
              <a:ext cx="555613" cy="58099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2C36EC9-1B52-4BD0-B749-86876921F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9504"/>
            <a:ext cx="9144000" cy="1103647"/>
          </a:xfrm>
        </p:spPr>
        <p:txBody>
          <a:bodyPr/>
          <a:lstStyle/>
          <a:p>
            <a:r>
              <a:rPr lang="en-US" altLang="ko-KR" b="1"/>
              <a:t>Git</a:t>
            </a:r>
            <a:endParaRPr lang="ko-KR" altLang="en-US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2C36EC9-1B52-4BD0-B749-86876921FC5C}"/>
              </a:ext>
            </a:extLst>
          </p:cNvPr>
          <p:cNvSpPr txBox="1">
            <a:spLocks/>
          </p:cNvSpPr>
          <p:nvPr/>
        </p:nvSpPr>
        <p:spPr>
          <a:xfrm>
            <a:off x="3048000" y="5754353"/>
            <a:ext cx="9144000" cy="11036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defRPr>
            </a:lvl1pPr>
          </a:lstStyle>
          <a:p>
            <a:pPr algn="r"/>
            <a:r>
              <a:rPr lang="ko-KR" altLang="en-US" sz="1800" dirty="0"/>
              <a:t>박찬종</a:t>
            </a:r>
            <a:r>
              <a:rPr lang="en-US" altLang="ko-KR" sz="1800" dirty="0"/>
              <a:t>,</a:t>
            </a:r>
            <a:r>
              <a:rPr lang="ko-KR" altLang="en-US" sz="1800" dirty="0"/>
              <a:t>송상훈</a:t>
            </a:r>
            <a:r>
              <a:rPr lang="en-US" altLang="ko-KR" sz="1800" dirty="0"/>
              <a:t>,</a:t>
            </a:r>
            <a:r>
              <a:rPr lang="ko-KR" altLang="en-US" sz="1800" dirty="0"/>
              <a:t>이준하</a:t>
            </a:r>
          </a:p>
        </p:txBody>
      </p:sp>
    </p:spTree>
    <p:extLst>
      <p:ext uri="{BB962C8B-B14F-4D97-AF65-F5344CB8AC3E}">
        <p14:creationId xmlns:p14="http://schemas.microsoft.com/office/powerpoint/2010/main" val="414069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8F695D-7F1A-4CDC-8574-C0D197867F6F}"/>
              </a:ext>
            </a:extLst>
          </p:cNvPr>
          <p:cNvSpPr txBox="1"/>
          <p:nvPr/>
        </p:nvSpPr>
        <p:spPr>
          <a:xfrm>
            <a:off x="1174458" y="0"/>
            <a:ext cx="1101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로그인 후 화면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E82E018-FBC5-4E1A-9284-36AB12C7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661144"/>
            <a:ext cx="11083636" cy="58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5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8F695D-7F1A-4CDC-8574-C0D197867F6F}"/>
              </a:ext>
            </a:extLst>
          </p:cNvPr>
          <p:cNvSpPr txBox="1"/>
          <p:nvPr/>
        </p:nvSpPr>
        <p:spPr>
          <a:xfrm>
            <a:off x="1108364" y="0"/>
            <a:ext cx="110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프로젝트 만들기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초록색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New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D9F773-F15E-4E80-9C5A-8A2146DD1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661144"/>
            <a:ext cx="11083636" cy="58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1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31D433-45F8-4B59-935D-54D2F3F90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7" t="9660" r="8240" b="9797"/>
          <a:stretch/>
        </p:blipFill>
        <p:spPr>
          <a:xfrm>
            <a:off x="895738" y="662473"/>
            <a:ext cx="10291666" cy="5523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57EC9-EC51-4140-B862-6567A30E0539}"/>
              </a:ext>
            </a:extLst>
          </p:cNvPr>
          <p:cNvSpPr txBox="1"/>
          <p:nvPr/>
        </p:nvSpPr>
        <p:spPr>
          <a:xfrm>
            <a:off x="5798820" y="1851660"/>
            <a:ext cx="16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프로젝트이름</a:t>
            </a:r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ko-KR" altLang="en-US" sz="800" b="1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35F7F-C7F0-45B1-9BF4-DE9D49486DFF}"/>
              </a:ext>
            </a:extLst>
          </p:cNvPr>
          <p:cNvSpPr txBox="1"/>
          <p:nvPr/>
        </p:nvSpPr>
        <p:spPr>
          <a:xfrm>
            <a:off x="4785360" y="2476500"/>
            <a:ext cx="16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설명 필수</a:t>
            </a:r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X)</a:t>
            </a:r>
            <a:endParaRPr lang="ko-KR" altLang="en-US" sz="800" b="1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2F9E2-0F89-4AA4-8720-08EA822C4317}"/>
              </a:ext>
            </a:extLst>
          </p:cNvPr>
          <p:cNvSpPr txBox="1"/>
          <p:nvPr/>
        </p:nvSpPr>
        <p:spPr>
          <a:xfrm>
            <a:off x="6385560" y="299361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누구나 프로젝트 확인가능</a:t>
            </a:r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커밋할 수 있는 사람은 선택가능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87FF0-4ECA-4FAA-B65D-28EB4A48803A}"/>
              </a:ext>
            </a:extLst>
          </p:cNvPr>
          <p:cNvSpPr txBox="1"/>
          <p:nvPr/>
        </p:nvSpPr>
        <p:spPr>
          <a:xfrm>
            <a:off x="6385560" y="3356552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선택한 사람만 프로젝트 확인</a:t>
            </a:r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800" b="1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커밋</a:t>
            </a:r>
            <a:r>
              <a:rPr lang="ko-KR" altLang="en-US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가능 </a:t>
            </a:r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최대 </a:t>
            </a:r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명까지 공동작업자 초대가능</a:t>
            </a:r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ko-KR" altLang="en-US" sz="800" b="1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F7A6E-C2BE-4D6D-99E9-86449FD73875}"/>
              </a:ext>
            </a:extLst>
          </p:cNvPr>
          <p:cNvSpPr txBox="1"/>
          <p:nvPr/>
        </p:nvSpPr>
        <p:spPr>
          <a:xfrm>
            <a:off x="4914900" y="4532918"/>
            <a:ext cx="16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 입력 후 클릭</a:t>
            </a:r>
            <a:r>
              <a:rPr lang="en-US" altLang="ko-KR" sz="8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!</a:t>
            </a:r>
            <a:endParaRPr lang="ko-KR" altLang="en-US" sz="800" b="1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88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AA1762-4DF4-4AAA-A023-C6DD2998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4F347-35E4-44E3-9461-920D33489EF2}"/>
              </a:ext>
            </a:extLst>
          </p:cNvPr>
          <p:cNvSpPr txBox="1"/>
          <p:nvPr/>
        </p:nvSpPr>
        <p:spPr>
          <a:xfrm>
            <a:off x="7724502" y="1604243"/>
            <a:ext cx="169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Settings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604568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BA9C42-65BA-4928-93D2-048F6284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06B11-2FD6-47D4-8267-F68B3CD12F6F}"/>
              </a:ext>
            </a:extLst>
          </p:cNvPr>
          <p:cNvSpPr txBox="1"/>
          <p:nvPr/>
        </p:nvSpPr>
        <p:spPr>
          <a:xfrm>
            <a:off x="4247606" y="2158638"/>
            <a:ext cx="1181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&lt;-</a:t>
            </a:r>
            <a:r>
              <a:rPr lang="ko-KR" altLang="en-US" sz="11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429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4325C30-3982-4F31-AD23-D974046ED62A}"/>
              </a:ext>
            </a:extLst>
          </p:cNvPr>
          <p:cNvSpPr txBox="1"/>
          <p:nvPr/>
        </p:nvSpPr>
        <p:spPr>
          <a:xfrm>
            <a:off x="1233182" y="0"/>
            <a:ext cx="1095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초대할 공동 작업자의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username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혹은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email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입력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-&gt;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선택 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Add(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초록버튼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1E3A95-F543-4DF3-ACC1-C1F7FC00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664272"/>
            <a:ext cx="11083636" cy="58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3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B99D58-463C-446D-AE2B-557593BD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579F0-4F79-4151-80DD-A7A38E5A734A}"/>
              </a:ext>
            </a:extLst>
          </p:cNvPr>
          <p:cNvSpPr txBox="1"/>
          <p:nvPr/>
        </p:nvSpPr>
        <p:spPr>
          <a:xfrm>
            <a:off x="1057983" y="2140015"/>
            <a:ext cx="300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대상의 깃 회원가입시 입력한 메일로 인증메일 전송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499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F2A67EA-065E-4E8D-8CE4-FED506C0F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16" y="899907"/>
            <a:ext cx="4304646" cy="557599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DD701FB-8A50-4E51-B118-A2CFD12D02F6}"/>
              </a:ext>
            </a:extLst>
          </p:cNvPr>
          <p:cNvGrpSpPr/>
          <p:nvPr/>
        </p:nvGrpSpPr>
        <p:grpSpPr>
          <a:xfrm>
            <a:off x="745300" y="625777"/>
            <a:ext cx="2961421" cy="5853545"/>
            <a:chOff x="147661" y="711778"/>
            <a:chExt cx="2961421" cy="58535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F57AE27-38A0-4E84-A7C8-EE3414B6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661" y="711778"/>
              <a:ext cx="2953205" cy="58535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68F10F-0B15-4F3F-90DD-AE91F24A89C6}"/>
                </a:ext>
              </a:extLst>
            </p:cNvPr>
            <p:cNvSpPr txBox="1"/>
            <p:nvPr/>
          </p:nvSpPr>
          <p:spPr>
            <a:xfrm>
              <a:off x="448398" y="4713660"/>
              <a:ext cx="26606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메일을 열어서 </a:t>
              </a:r>
              <a:r>
                <a:rPr lang="en-US" altLang="ko-KR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View invitation </a:t>
              </a:r>
              <a:r>
                <a:rPr lang="ko-KR" altLang="en-US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클릭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9FC7C6-1E32-4CA7-BDAB-D59C039CDB01}"/>
              </a:ext>
            </a:extLst>
          </p:cNvPr>
          <p:cNvSpPr txBox="1"/>
          <p:nvPr/>
        </p:nvSpPr>
        <p:spPr>
          <a:xfrm>
            <a:off x="1208015" y="39045"/>
            <a:ext cx="380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초대 받는 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CC9139-5D29-4163-A36A-06C2F9BA9DF8}"/>
              </a:ext>
            </a:extLst>
          </p:cNvPr>
          <p:cNvGrpSpPr/>
          <p:nvPr/>
        </p:nvGrpSpPr>
        <p:grpSpPr>
          <a:xfrm>
            <a:off x="4131869" y="831541"/>
            <a:ext cx="2735757" cy="5644363"/>
            <a:chOff x="4063063" y="338762"/>
            <a:chExt cx="2735757" cy="62087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6C1C44-DB76-4E83-B718-E796FC93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3063" y="338762"/>
              <a:ext cx="2642862" cy="620879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47431E-4B42-4CD5-9B67-338E2D92C5F7}"/>
                </a:ext>
              </a:extLst>
            </p:cNvPr>
            <p:cNvSpPr txBox="1"/>
            <p:nvPr/>
          </p:nvSpPr>
          <p:spPr>
            <a:xfrm>
              <a:off x="4138136" y="3160706"/>
              <a:ext cx="2660684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Accept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inviation</a:t>
              </a:r>
              <a:r>
                <a:rPr lang="ko-KR" altLang="en-US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누르면 초대 승낙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431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9FC7C6-1E32-4CA7-BDAB-D59C039CDB01}"/>
              </a:ext>
            </a:extLst>
          </p:cNvPr>
          <p:cNvSpPr txBox="1"/>
          <p:nvPr/>
        </p:nvSpPr>
        <p:spPr>
          <a:xfrm>
            <a:off x="1191237" y="39045"/>
            <a:ext cx="381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초대 받는 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AA6400-7450-4275-B87F-6B4BBBF0CC3B}"/>
              </a:ext>
            </a:extLst>
          </p:cNvPr>
          <p:cNvGrpSpPr/>
          <p:nvPr/>
        </p:nvGrpSpPr>
        <p:grpSpPr>
          <a:xfrm>
            <a:off x="3005485" y="381240"/>
            <a:ext cx="3090515" cy="6051270"/>
            <a:chOff x="2102929" y="380055"/>
            <a:chExt cx="3288486" cy="64389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F57AE27-38A0-4E84-A7C8-EE3414B6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2929" y="380055"/>
              <a:ext cx="3288486" cy="64389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68F10F-0B15-4F3F-90DD-AE91F24A89C6}"/>
                </a:ext>
              </a:extLst>
            </p:cNvPr>
            <p:cNvSpPr txBox="1"/>
            <p:nvPr/>
          </p:nvSpPr>
          <p:spPr>
            <a:xfrm>
              <a:off x="2416830" y="4734120"/>
              <a:ext cx="2822907" cy="29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메일을 열어서 </a:t>
              </a:r>
              <a:r>
                <a:rPr lang="en-US" altLang="ko-KR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View invitation </a:t>
              </a:r>
              <a:r>
                <a:rPr lang="ko-KR" altLang="en-US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클릭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C4F5DA-E1F8-49E7-BA67-A627FF75F7C7}"/>
              </a:ext>
            </a:extLst>
          </p:cNvPr>
          <p:cNvGrpSpPr/>
          <p:nvPr/>
        </p:nvGrpSpPr>
        <p:grpSpPr>
          <a:xfrm>
            <a:off x="7007519" y="392829"/>
            <a:ext cx="2734993" cy="6039681"/>
            <a:chOff x="7007519" y="223711"/>
            <a:chExt cx="2811576" cy="62087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6C1C44-DB76-4E83-B718-E796FC93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7519" y="223711"/>
              <a:ext cx="2660685" cy="620879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47431E-4B42-4CD5-9B67-338E2D92C5F7}"/>
                </a:ext>
              </a:extLst>
            </p:cNvPr>
            <p:cNvSpPr txBox="1"/>
            <p:nvPr/>
          </p:nvSpPr>
          <p:spPr>
            <a:xfrm>
              <a:off x="7158411" y="3051111"/>
              <a:ext cx="2660684" cy="2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Accept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inviation</a:t>
              </a:r>
              <a:r>
                <a:rPr lang="ko-KR" altLang="en-US" sz="1200" b="1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누르면 초대 승낙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08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9FC7C6-1E32-4CA7-BDAB-D59C039CDB01}"/>
              </a:ext>
            </a:extLst>
          </p:cNvPr>
          <p:cNvSpPr txBox="1"/>
          <p:nvPr/>
        </p:nvSpPr>
        <p:spPr>
          <a:xfrm>
            <a:off x="1275126" y="39045"/>
            <a:ext cx="534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초대를 받을 경우 공동작업자 추가가 완료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16837D-5400-4CF3-BCE7-1989FAA3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693100"/>
            <a:ext cx="10076033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2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80601C-EDCE-4014-A336-EECD2D374609}"/>
              </a:ext>
            </a:extLst>
          </p:cNvPr>
          <p:cNvGrpSpPr/>
          <p:nvPr/>
        </p:nvGrpSpPr>
        <p:grpSpPr>
          <a:xfrm>
            <a:off x="887459" y="1765152"/>
            <a:ext cx="3321234" cy="2983829"/>
            <a:chOff x="887459" y="1765152"/>
            <a:chExt cx="3321234" cy="298382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4460C31-7B9C-4C54-A2DD-9E11D543625D}"/>
                </a:ext>
              </a:extLst>
            </p:cNvPr>
            <p:cNvGrpSpPr/>
            <p:nvPr/>
          </p:nvGrpSpPr>
          <p:grpSpPr>
            <a:xfrm>
              <a:off x="887459" y="1765152"/>
              <a:ext cx="2609261" cy="2983829"/>
              <a:chOff x="5308" y="-882346"/>
              <a:chExt cx="2609261" cy="2983829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CBDBB79-D204-4DC6-A81B-07FE2DA81B9F}"/>
                  </a:ext>
                </a:extLst>
              </p:cNvPr>
              <p:cNvSpPr/>
              <p:nvPr/>
            </p:nvSpPr>
            <p:spPr>
              <a:xfrm>
                <a:off x="5308" y="373351"/>
                <a:ext cx="1652631" cy="172813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4E267D13-0900-4E7D-9E99-1613B4D0372E}"/>
                  </a:ext>
                </a:extLst>
              </p:cNvPr>
              <p:cNvSpPr/>
              <p:nvPr/>
            </p:nvSpPr>
            <p:spPr>
              <a:xfrm>
                <a:off x="1380395" y="562722"/>
                <a:ext cx="914085" cy="95584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26CB574-CCC9-4D17-970B-91D422AD0E2D}"/>
                  </a:ext>
                </a:extLst>
              </p:cNvPr>
              <p:cNvSpPr/>
              <p:nvPr/>
            </p:nvSpPr>
            <p:spPr>
              <a:xfrm>
                <a:off x="1432691" y="-882346"/>
                <a:ext cx="1181878" cy="123587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C70BD8C-8461-4E94-8A5F-BBBB837C3352}"/>
                </a:ext>
              </a:extLst>
            </p:cNvPr>
            <p:cNvSpPr/>
            <p:nvPr/>
          </p:nvSpPr>
          <p:spPr>
            <a:xfrm>
              <a:off x="3653080" y="2439853"/>
              <a:ext cx="555613" cy="58099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2C36EC9-1B52-4BD0-B749-86876921F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1" y="4028724"/>
            <a:ext cx="9144000" cy="1103647"/>
          </a:xfrm>
        </p:spPr>
        <p:txBody>
          <a:bodyPr>
            <a:noAutofit/>
          </a:bodyPr>
          <a:lstStyle/>
          <a:p>
            <a:r>
              <a:rPr lang="ko-KR" altLang="en-US" sz="4800" b="1" dirty="0"/>
              <a:t>목차</a:t>
            </a:r>
            <a:br>
              <a:rPr lang="en-US" altLang="ko-KR" sz="4000" b="1" dirty="0"/>
            </a:br>
            <a:br>
              <a:rPr lang="en-US" altLang="ko-KR" sz="4000" b="1" dirty="0"/>
            </a:br>
            <a:br>
              <a:rPr lang="en-US" altLang="ko-KR" sz="4000" b="1" dirty="0"/>
            </a:br>
            <a:r>
              <a:rPr lang="ko-KR" altLang="en-US" sz="4000" b="1" dirty="0"/>
              <a:t>사용 이유</a:t>
            </a:r>
            <a:br>
              <a:rPr lang="en-US" altLang="ko-KR" sz="7200" b="1" dirty="0"/>
            </a:br>
            <a:br>
              <a:rPr lang="en-US" altLang="ko-KR" sz="4000" b="1" dirty="0"/>
            </a:br>
            <a:r>
              <a:rPr lang="ko-KR" altLang="en-US" sz="4000" b="1" dirty="0"/>
              <a:t>사용법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기능</a:t>
            </a:r>
            <a:r>
              <a:rPr lang="en-US" altLang="ko-KR" sz="4000" b="1" dirty="0"/>
              <a:t>)</a:t>
            </a:r>
            <a:br>
              <a:rPr lang="en-US" altLang="ko-KR" sz="4000" b="1" dirty="0"/>
            </a:br>
            <a:br>
              <a:rPr lang="en-US" altLang="ko-KR" sz="4000" b="1" dirty="0"/>
            </a:br>
            <a:r>
              <a:rPr lang="en-US" altLang="ko-KR" sz="4000" b="1" dirty="0" err="1"/>
              <a:t>Git</a:t>
            </a:r>
            <a:r>
              <a:rPr lang="en-US" altLang="ko-KR" sz="4000" b="1" dirty="0"/>
              <a:t> GUI </a:t>
            </a:r>
            <a:r>
              <a:rPr lang="ko-KR" altLang="en-US" sz="4000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73511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70780-389B-45B5-B31B-8A93E2A00906}"/>
              </a:ext>
            </a:extLst>
          </p:cNvPr>
          <p:cNvSpPr txBox="1"/>
          <p:nvPr/>
        </p:nvSpPr>
        <p:spPr>
          <a:xfrm>
            <a:off x="1209675" y="39045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예시 새 파일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혹은 파일 하나를 업로드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!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6496F-0FE7-4ADF-826D-C6D1B31F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71" y="964667"/>
            <a:ext cx="10013058" cy="5297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4DC9F-287A-4451-87C1-EA427B02648A}"/>
              </a:ext>
            </a:extLst>
          </p:cNvPr>
          <p:cNvSpPr txBox="1"/>
          <p:nvPr/>
        </p:nvSpPr>
        <p:spPr>
          <a:xfrm>
            <a:off x="4092953" y="2733082"/>
            <a:ext cx="990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파일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329F2-5F16-4AA5-99EF-133C57C64272}"/>
              </a:ext>
            </a:extLst>
          </p:cNvPr>
          <p:cNvSpPr txBox="1"/>
          <p:nvPr/>
        </p:nvSpPr>
        <p:spPr>
          <a:xfrm>
            <a:off x="5010149" y="2733082"/>
            <a:ext cx="990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파일 업로드</a:t>
            </a:r>
          </a:p>
        </p:txBody>
      </p:sp>
    </p:spTree>
    <p:extLst>
      <p:ext uri="{BB962C8B-B14F-4D97-AF65-F5344CB8AC3E}">
        <p14:creationId xmlns:p14="http://schemas.microsoft.com/office/powerpoint/2010/main" val="1991839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24DEFE7-7906-42FE-B744-DC9E7BC1CFF2}"/>
              </a:ext>
            </a:extLst>
          </p:cNvPr>
          <p:cNvSpPr txBox="1"/>
          <p:nvPr/>
        </p:nvSpPr>
        <p:spPr>
          <a:xfrm>
            <a:off x="1190444" y="40242"/>
            <a:ext cx="1073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Creating new file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 시 나오는 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3C2332-3D4A-405E-8529-721F7159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9" y="912409"/>
            <a:ext cx="10858150" cy="522085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375606-EB6E-4D20-9018-A0EF81835BF3}"/>
              </a:ext>
            </a:extLst>
          </p:cNvPr>
          <p:cNvGrpSpPr/>
          <p:nvPr/>
        </p:nvGrpSpPr>
        <p:grpSpPr>
          <a:xfrm>
            <a:off x="5303644" y="5169298"/>
            <a:ext cx="3757939" cy="534716"/>
            <a:chOff x="5286374" y="5667375"/>
            <a:chExt cx="4219576" cy="6604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ABCE85-3385-43F9-8A6B-AAF6E7344A0E}"/>
                </a:ext>
              </a:extLst>
            </p:cNvPr>
            <p:cNvSpPr txBox="1"/>
            <p:nvPr/>
          </p:nvSpPr>
          <p:spPr>
            <a:xfrm>
              <a:off x="5286374" y="5667375"/>
              <a:ext cx="4219576" cy="34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커밋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제목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영어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알아보기 편하게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A45DE1-E0AC-400C-BD95-2A0683082EC0}"/>
                </a:ext>
              </a:extLst>
            </p:cNvPr>
            <p:cNvSpPr txBox="1"/>
            <p:nvPr/>
          </p:nvSpPr>
          <p:spPr>
            <a:xfrm>
              <a:off x="5286374" y="5985689"/>
              <a:ext cx="3362325" cy="34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커밋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부가적 설명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영어</a:t>
              </a:r>
              <a:r>
                <a:rPr lang="en-US" altLang="ko-KR" sz="12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1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24DEFE7-7906-42FE-B744-DC9E7BC1CFF2}"/>
              </a:ext>
            </a:extLst>
          </p:cNvPr>
          <p:cNvSpPr txBox="1"/>
          <p:nvPr/>
        </p:nvSpPr>
        <p:spPr>
          <a:xfrm>
            <a:off x="1216324" y="40242"/>
            <a:ext cx="1070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깃에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커밋이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반영된다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64A961-2B63-4CA4-8D4E-4E668CE0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701574"/>
            <a:ext cx="11083636" cy="58400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4BB02D-8EDA-45A3-BE13-FF8C5FA78F29}"/>
              </a:ext>
            </a:extLst>
          </p:cNvPr>
          <p:cNvSpPr txBox="1"/>
          <p:nvPr/>
        </p:nvSpPr>
        <p:spPr>
          <a:xfrm>
            <a:off x="4101521" y="3089010"/>
            <a:ext cx="962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파일제목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795E1-2362-4A50-BFEC-30FAC9B60812}"/>
              </a:ext>
            </a:extLst>
          </p:cNvPr>
          <p:cNvSpPr txBox="1"/>
          <p:nvPr/>
        </p:nvSpPr>
        <p:spPr>
          <a:xfrm>
            <a:off x="6089798" y="3088817"/>
            <a:ext cx="962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커밋</a:t>
            </a:r>
            <a:r>
              <a: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제목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1AD32C-A85B-4A3F-ABEA-D5E029053C92}"/>
              </a:ext>
            </a:extLst>
          </p:cNvPr>
          <p:cNvSpPr txBox="1"/>
          <p:nvPr/>
        </p:nvSpPr>
        <p:spPr>
          <a:xfrm>
            <a:off x="8559087" y="3088818"/>
            <a:ext cx="962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변동 시간</a:t>
            </a:r>
          </a:p>
        </p:txBody>
      </p:sp>
    </p:spTree>
    <p:extLst>
      <p:ext uri="{BB962C8B-B14F-4D97-AF65-F5344CB8AC3E}">
        <p14:creationId xmlns:p14="http://schemas.microsoft.com/office/powerpoint/2010/main" val="226987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24DEFE7-7906-42FE-B744-DC9E7BC1CFF2}"/>
              </a:ext>
            </a:extLst>
          </p:cNvPr>
          <p:cNvSpPr txBox="1"/>
          <p:nvPr/>
        </p:nvSpPr>
        <p:spPr>
          <a:xfrm>
            <a:off x="1057275" y="40242"/>
            <a:ext cx="5038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깃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GUI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38253-09D5-4278-ACED-0584077221E7}"/>
              </a:ext>
            </a:extLst>
          </p:cNvPr>
          <p:cNvSpPr txBox="1"/>
          <p:nvPr/>
        </p:nvSpPr>
        <p:spPr>
          <a:xfrm>
            <a:off x="872979" y="1490008"/>
            <a:ext cx="10446041" cy="358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https://goddaehee.tistory.com/216</a:t>
            </a:r>
            <a:r>
              <a:rPr lang="en-US" altLang="ko-KR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4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4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갓대희의</a:t>
            </a:r>
            <a:r>
              <a:rPr lang="ko-KR" altLang="en-US" sz="4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작은 공간</a:t>
            </a:r>
            <a:r>
              <a:rPr lang="en-US" altLang="ko-KR" sz="4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4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깃 </a:t>
            </a:r>
            <a:r>
              <a:rPr lang="en-US" altLang="ko-KR" sz="4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GUI </a:t>
            </a:r>
            <a:r>
              <a:rPr lang="ko-KR" altLang="en-US" sz="4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설치는 요기 블로그 참고</a:t>
            </a:r>
            <a:r>
              <a:rPr lang="en-US" altLang="ko-KR" sz="4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!!</a:t>
            </a:r>
            <a:endParaRPr lang="ko-KR" altLang="en-US" sz="4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988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C00023F-E53A-4A73-B64F-34E92121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58" y="1844612"/>
            <a:ext cx="4714875" cy="2733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6019F-33CB-426F-8765-042A663DBB1F}"/>
              </a:ext>
            </a:extLst>
          </p:cNvPr>
          <p:cNvSpPr txBox="1"/>
          <p:nvPr/>
        </p:nvSpPr>
        <p:spPr>
          <a:xfrm>
            <a:off x="6537814" y="2523164"/>
            <a:ext cx="386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Clone Existing Repository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EAC81-2286-4F30-8C34-5EF7CEABE473}"/>
              </a:ext>
            </a:extLst>
          </p:cNvPr>
          <p:cNvSpPr txBox="1"/>
          <p:nvPr/>
        </p:nvSpPr>
        <p:spPr>
          <a:xfrm>
            <a:off x="1325461" y="87867"/>
            <a:ext cx="3875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만든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Repository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가져오기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A50468-A88B-4616-96F0-1B41DFBAD6B0}"/>
              </a:ext>
            </a:extLst>
          </p:cNvPr>
          <p:cNvGrpSpPr/>
          <p:nvPr/>
        </p:nvGrpSpPr>
        <p:grpSpPr>
          <a:xfrm>
            <a:off x="4250722" y="2652030"/>
            <a:ext cx="2151000" cy="153360"/>
            <a:chOff x="4881780" y="2228415"/>
            <a:chExt cx="215100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7239484-E007-43CD-B05D-32FD88F54B52}"/>
                    </a:ext>
                  </a:extLst>
                </p14:cNvPr>
                <p14:cNvContentPartPr/>
                <p14:nvPr/>
              </p14:nvContentPartPr>
              <p14:xfrm>
                <a:off x="4881780" y="2228415"/>
                <a:ext cx="137880" cy="153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7239484-E007-43CD-B05D-32FD88F54B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73140" y="2219775"/>
                  <a:ext cx="155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6255EA5-6E7F-414D-9351-CCA6D2E2F417}"/>
                    </a:ext>
                  </a:extLst>
                </p14:cNvPr>
                <p14:cNvContentPartPr/>
                <p14:nvPr/>
              </p14:nvContentPartPr>
              <p14:xfrm>
                <a:off x="4895820" y="2284215"/>
                <a:ext cx="2136960" cy="40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6255EA5-6E7F-414D-9351-CCA6D2E2F4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6820" y="2275215"/>
                  <a:ext cx="2154600" cy="5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6749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E6EAC81-2286-4F30-8C34-5EF7CEABE473}"/>
              </a:ext>
            </a:extLst>
          </p:cNvPr>
          <p:cNvSpPr txBox="1"/>
          <p:nvPr/>
        </p:nvSpPr>
        <p:spPr>
          <a:xfrm>
            <a:off x="7491382" y="2518686"/>
            <a:ext cx="4164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Source Location &lt;- git Clone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FC09F0-FA6C-4CFF-BC2C-9E9EAB35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92" y="1750170"/>
            <a:ext cx="64579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5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F4AFAF-5CFF-4020-B355-20675D15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C9684B-03E1-46B0-B3F0-B8A30523BD8F}"/>
              </a:ext>
            </a:extLst>
          </p:cNvPr>
          <p:cNvSpPr txBox="1"/>
          <p:nvPr/>
        </p:nvSpPr>
        <p:spPr>
          <a:xfrm>
            <a:off x="7697754" y="2205718"/>
            <a:ext cx="35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Clone or download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버튼 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218DF-710F-499D-BA82-7BBE0F1449C6}"/>
              </a:ext>
            </a:extLst>
          </p:cNvPr>
          <p:cNvSpPr txBox="1"/>
          <p:nvPr/>
        </p:nvSpPr>
        <p:spPr>
          <a:xfrm>
            <a:off x="8877300" y="2944594"/>
            <a:ext cx="278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&lt;- </a:t>
            </a:r>
            <a:r>
              <a: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복사하기 버튼 클릭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4360C23-BDD0-4168-9D44-FC2E73343F30}"/>
              </a:ext>
            </a:extLst>
          </p:cNvPr>
          <p:cNvSpPr/>
          <p:nvPr/>
        </p:nvSpPr>
        <p:spPr>
          <a:xfrm>
            <a:off x="8572500" y="3000375"/>
            <a:ext cx="285750" cy="17145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939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4C668D-A611-42DE-9A29-CDA7B890D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56" y="1832979"/>
            <a:ext cx="6457950" cy="2733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12F62-CF3A-4B49-8109-B482B9E06041}"/>
              </a:ext>
            </a:extLst>
          </p:cNvPr>
          <p:cNvSpPr txBox="1"/>
          <p:nvPr/>
        </p:nvSpPr>
        <p:spPr>
          <a:xfrm>
            <a:off x="7810306" y="2406524"/>
            <a:ext cx="258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컨트롤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+V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붙여넣기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49028-40A7-42D4-9E65-855DAD3E23BD}"/>
              </a:ext>
            </a:extLst>
          </p:cNvPr>
          <p:cNvSpPr txBox="1"/>
          <p:nvPr/>
        </p:nvSpPr>
        <p:spPr>
          <a:xfrm>
            <a:off x="7810306" y="2887633"/>
            <a:ext cx="2943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Target Directory </a:t>
            </a: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깃 받을 위치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단 받을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repository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똑같은 이름의 파일이 없어야 함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5525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F0494-5C61-4E7D-B4FB-4A81BFD666C0}"/>
              </a:ext>
            </a:extLst>
          </p:cNvPr>
          <p:cNvSpPr txBox="1"/>
          <p:nvPr/>
        </p:nvSpPr>
        <p:spPr>
          <a:xfrm>
            <a:off x="7529804" y="2308809"/>
            <a:ext cx="4021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&lt;-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Browse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 후 원하는 위치지정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(ex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바탕화면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그후 뒤에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‘/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저장하고 싶은 이름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붙여준다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단 이름은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중복되지 않는 폴더여야 함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Ex) /IOI</a:t>
            </a: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클론 클릭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7FB0F4-9F2C-4257-A578-F59A5DF6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04" y="2078800"/>
            <a:ext cx="6457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256E7-A1D4-49E7-AFEE-69AC0B5D7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79" b="39659"/>
          <a:stretch/>
        </p:blipFill>
        <p:spPr>
          <a:xfrm>
            <a:off x="914400" y="1175657"/>
            <a:ext cx="7325742" cy="4376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6361E8-4CE5-45F1-8316-9168A88C8C4D}"/>
              </a:ext>
            </a:extLst>
          </p:cNvPr>
          <p:cNvSpPr txBox="1"/>
          <p:nvPr/>
        </p:nvSpPr>
        <p:spPr>
          <a:xfrm>
            <a:off x="8369558" y="2390211"/>
            <a:ext cx="3526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그러면 깃이 받아지고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 위치에 자신이 지정해 놓은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이름의 폴더가 생긴다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아까 만든 실험용 파일이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올라와 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7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80601C-EDCE-4014-A336-EECD2D374609}"/>
              </a:ext>
            </a:extLst>
          </p:cNvPr>
          <p:cNvGrpSpPr/>
          <p:nvPr/>
        </p:nvGrpSpPr>
        <p:grpSpPr>
          <a:xfrm>
            <a:off x="887459" y="1765152"/>
            <a:ext cx="3321234" cy="2983829"/>
            <a:chOff x="887459" y="1765152"/>
            <a:chExt cx="3321234" cy="298382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4460C31-7B9C-4C54-A2DD-9E11D543625D}"/>
                </a:ext>
              </a:extLst>
            </p:cNvPr>
            <p:cNvGrpSpPr/>
            <p:nvPr/>
          </p:nvGrpSpPr>
          <p:grpSpPr>
            <a:xfrm>
              <a:off x="887459" y="1765152"/>
              <a:ext cx="2609261" cy="2983829"/>
              <a:chOff x="5308" y="-882346"/>
              <a:chExt cx="2609261" cy="2983829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CBDBB79-D204-4DC6-A81B-07FE2DA81B9F}"/>
                  </a:ext>
                </a:extLst>
              </p:cNvPr>
              <p:cNvSpPr/>
              <p:nvPr/>
            </p:nvSpPr>
            <p:spPr>
              <a:xfrm>
                <a:off x="5308" y="373351"/>
                <a:ext cx="1652631" cy="172813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4E267D13-0900-4E7D-9E99-1613B4D0372E}"/>
                  </a:ext>
                </a:extLst>
              </p:cNvPr>
              <p:cNvSpPr/>
              <p:nvPr/>
            </p:nvSpPr>
            <p:spPr>
              <a:xfrm>
                <a:off x="1380395" y="562722"/>
                <a:ext cx="914085" cy="95584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26CB574-CCC9-4D17-970B-91D422AD0E2D}"/>
                  </a:ext>
                </a:extLst>
              </p:cNvPr>
              <p:cNvSpPr/>
              <p:nvPr/>
            </p:nvSpPr>
            <p:spPr>
              <a:xfrm>
                <a:off x="1432691" y="-882346"/>
                <a:ext cx="1181878" cy="123587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C70BD8C-8461-4E94-8A5F-BBBB837C3352}"/>
                </a:ext>
              </a:extLst>
            </p:cNvPr>
            <p:cNvSpPr/>
            <p:nvPr/>
          </p:nvSpPr>
          <p:spPr>
            <a:xfrm>
              <a:off x="3653080" y="2439853"/>
              <a:ext cx="555613" cy="58099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2C36EC9-1B52-4BD0-B749-86876921F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9504"/>
            <a:ext cx="9144000" cy="1103647"/>
          </a:xfrm>
        </p:spPr>
        <p:txBody>
          <a:bodyPr/>
          <a:lstStyle/>
          <a:p>
            <a:r>
              <a:rPr lang="ko-KR" altLang="en-US" b="1" dirty="0"/>
              <a:t>사용 이유</a:t>
            </a:r>
          </a:p>
        </p:txBody>
      </p:sp>
    </p:spTree>
    <p:extLst>
      <p:ext uri="{BB962C8B-B14F-4D97-AF65-F5344CB8AC3E}">
        <p14:creationId xmlns:p14="http://schemas.microsoft.com/office/powerpoint/2010/main" val="2146839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2100AC-4972-42D0-8881-03D6FA86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61" y="1102664"/>
            <a:ext cx="7867650" cy="4638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666CB-2C66-4834-AF2B-9FE98C90596D}"/>
              </a:ext>
            </a:extLst>
          </p:cNvPr>
          <p:cNvSpPr txBox="1"/>
          <p:nvPr/>
        </p:nvSpPr>
        <p:spPr>
          <a:xfrm>
            <a:off x="8905875" y="2797240"/>
            <a:ext cx="299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그러면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bash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이용해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푸쉬하기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전 풀을 받아보자</a:t>
            </a:r>
          </a:p>
        </p:txBody>
      </p:sp>
    </p:spTree>
    <p:extLst>
      <p:ext uri="{BB962C8B-B14F-4D97-AF65-F5344CB8AC3E}">
        <p14:creationId xmlns:p14="http://schemas.microsoft.com/office/powerpoint/2010/main" val="1883826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BD670F-9EDC-4793-912A-509E6BD79B81}"/>
              </a:ext>
            </a:extLst>
          </p:cNvPr>
          <p:cNvSpPr txBox="1"/>
          <p:nvPr/>
        </p:nvSpPr>
        <p:spPr>
          <a:xfrm>
            <a:off x="2808514" y="5725893"/>
            <a:ext cx="7182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사실 방금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clone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하면서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풀도 받아져서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바로 풀을 안 해도 되지만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누군가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커밋을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푸쉬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할 때마다 풀을 받아야 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2A81D3-5517-495E-AE09-AA373073F659}"/>
              </a:ext>
            </a:extLst>
          </p:cNvPr>
          <p:cNvGrpSpPr/>
          <p:nvPr/>
        </p:nvGrpSpPr>
        <p:grpSpPr>
          <a:xfrm>
            <a:off x="2159519" y="847985"/>
            <a:ext cx="7872963" cy="4769043"/>
            <a:chOff x="1286232" y="847985"/>
            <a:chExt cx="7872963" cy="47690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944255B-5B22-4A3A-B117-4FC0B8CB5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538" y="1240971"/>
              <a:ext cx="7779657" cy="437605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766831-3A0F-4D58-9898-4CA4F1F68E2A}"/>
                </a:ext>
              </a:extLst>
            </p:cNvPr>
            <p:cNvSpPr txBox="1"/>
            <p:nvPr/>
          </p:nvSpPr>
          <p:spPr>
            <a:xfrm>
              <a:off x="1286232" y="847985"/>
              <a:ext cx="4274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Repository </a:t>
              </a:r>
              <a:r>
                <a:rPr lang="ko-KR" altLang="en-US" sz="1600" b="1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클릭 후 </a:t>
              </a:r>
              <a:r>
                <a:rPr lang="en-US" altLang="ko-KR" sz="1600" b="1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Git bash</a:t>
              </a:r>
              <a:r>
                <a:rPr lang="ko-KR" altLang="en-US" sz="1600" b="1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클릭</a:t>
              </a:r>
              <a:endParaRPr lang="en-US" altLang="ko-KR" sz="1600" b="1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233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8DFC410-8E19-4D4A-B77B-326B7B9BFF5E}"/>
              </a:ext>
            </a:extLst>
          </p:cNvPr>
          <p:cNvSpPr txBox="1">
            <a:spLocks/>
          </p:cNvSpPr>
          <p:nvPr/>
        </p:nvSpPr>
        <p:spPr>
          <a:xfrm>
            <a:off x="1203649" y="1056741"/>
            <a:ext cx="3295650" cy="474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8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 </a:t>
            </a:r>
            <a:r>
              <a:rPr lang="ko-KR" altLang="en-US" sz="18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풀 받는 방법 </a:t>
            </a:r>
            <a:r>
              <a:rPr lang="en-US" altLang="ko-KR" sz="18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checkout master</a:t>
            </a: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reset --hard</a:t>
            </a: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clean -f -d</a:t>
            </a: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pull</a:t>
            </a:r>
          </a:p>
          <a:p>
            <a:pPr>
              <a:lnSpc>
                <a:spcPct val="200000"/>
              </a:lnSpc>
            </a:pP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순으로 입력한다</a:t>
            </a: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86C37D-BD57-4803-B8AF-EBF5C6E2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675692"/>
            <a:ext cx="5534025" cy="352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E1E721-7C69-406C-A6C3-D19915ECC007}"/>
              </a:ext>
            </a:extLst>
          </p:cNvPr>
          <p:cNvSpPr txBox="1"/>
          <p:nvPr/>
        </p:nvSpPr>
        <p:spPr>
          <a:xfrm>
            <a:off x="5257800" y="4277213"/>
            <a:ext cx="5895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그러면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pull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 되지 않고 무슨 메시지가 뜬다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branch --set-upstream-to=origin/master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한번 입력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 (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이거는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리포지토리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당 한번만 해주면 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</p:txBody>
      </p:sp>
      <p:pic>
        <p:nvPicPr>
          <p:cNvPr id="10" name="그림 9" descr="모니터, 사진, 검은색, 앉아있는이(가) 표시된 사진&#10;&#10;자동 생성된 설명">
            <a:extLst>
              <a:ext uri="{FF2B5EF4-FFF2-40B4-BE49-F238E27FC236}">
                <a16:creationId xmlns:a16="http://schemas.microsoft.com/office/drawing/2014/main" id="{B0AC8BE8-6CC3-427B-8D6F-9BB430FE9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554813"/>
            <a:ext cx="5296639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85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8DFC410-8E19-4D4A-B77B-326B7B9BFF5E}"/>
              </a:ext>
            </a:extLst>
          </p:cNvPr>
          <p:cNvSpPr txBox="1">
            <a:spLocks/>
          </p:cNvSpPr>
          <p:nvPr/>
        </p:nvSpPr>
        <p:spPr>
          <a:xfrm>
            <a:off x="457200" y="504825"/>
            <a:ext cx="3316705" cy="2442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B458440-CD29-4187-A9D2-292F10B39737}"/>
              </a:ext>
            </a:extLst>
          </p:cNvPr>
          <p:cNvSpPr txBox="1">
            <a:spLocks/>
          </p:cNvSpPr>
          <p:nvPr/>
        </p:nvSpPr>
        <p:spPr>
          <a:xfrm>
            <a:off x="1530221" y="1255162"/>
            <a:ext cx="3295650" cy="3945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그후 다시 </a:t>
            </a:r>
            <a:endParaRPr lang="en-US" altLang="ko-KR" sz="1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checkout master</a:t>
            </a: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reset --hard</a:t>
            </a: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clean -f -d</a:t>
            </a: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pull</a:t>
            </a:r>
          </a:p>
          <a:p>
            <a:pPr>
              <a:lnSpc>
                <a:spcPct val="200000"/>
              </a:lnSpc>
            </a:pP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순으로 입력한다</a:t>
            </a: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EA86A-D4D3-49C2-8C59-C41A7022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254" y="1255162"/>
            <a:ext cx="5534025" cy="3524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33D16-B3C7-4E01-9492-68C1183D32E8}"/>
              </a:ext>
            </a:extLst>
          </p:cNvPr>
          <p:cNvSpPr txBox="1"/>
          <p:nvPr/>
        </p:nvSpPr>
        <p:spPr>
          <a:xfrm>
            <a:off x="5588842" y="4893712"/>
            <a:ext cx="486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Tip: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터미널을 안 써본 사람이 있을 수 있으니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추가적으로 설명하는데 한번 입력한 명령어는 화살표 ↑키를 누르면 빠르게 가져올 수 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!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342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8DFC410-8E19-4D4A-B77B-326B7B9BFF5E}"/>
              </a:ext>
            </a:extLst>
          </p:cNvPr>
          <p:cNvSpPr txBox="1">
            <a:spLocks/>
          </p:cNvSpPr>
          <p:nvPr/>
        </p:nvSpPr>
        <p:spPr>
          <a:xfrm>
            <a:off x="457200" y="504825"/>
            <a:ext cx="3316705" cy="2442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B458440-CD29-4187-A9D2-292F10B39737}"/>
              </a:ext>
            </a:extLst>
          </p:cNvPr>
          <p:cNvSpPr txBox="1">
            <a:spLocks/>
          </p:cNvSpPr>
          <p:nvPr/>
        </p:nvSpPr>
        <p:spPr>
          <a:xfrm>
            <a:off x="3695701" y="4493857"/>
            <a:ext cx="4143374" cy="1552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그러면 풀이 완료 되는데</a:t>
            </a:r>
            <a:endParaRPr lang="en-US" altLang="ko-KR" sz="1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변동 사항이 없으면 </a:t>
            </a:r>
            <a:endParaRPr lang="en-US" altLang="ko-KR" sz="1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파일에 변화가 없다</a:t>
            </a: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그러면 </a:t>
            </a:r>
            <a:r>
              <a:rPr lang="ko-KR" altLang="en-US" sz="18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푸쉬를</a:t>
            </a: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해보자</a:t>
            </a:r>
            <a:endParaRPr lang="en-US" altLang="ko-KR" sz="1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sz="1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EA86A-D4D3-49C2-8C59-C41A7022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788631"/>
            <a:ext cx="55340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1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8DEE5D-2067-4072-A945-EB68D0BE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58" y="916541"/>
            <a:ext cx="9950083" cy="3841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70AA8F-8572-4414-BB59-BBC730CAF006}"/>
              </a:ext>
            </a:extLst>
          </p:cNvPr>
          <p:cNvSpPr txBox="1"/>
          <p:nvPr/>
        </p:nvSpPr>
        <p:spPr>
          <a:xfrm>
            <a:off x="1833561" y="5126394"/>
            <a:ext cx="85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먼저 아까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Clone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받은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IOI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폴더에 들어가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Push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하고 싶은 파일을 넣는다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여기서는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coon.png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라는 고양이 사진을 넣어보았다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163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8DFC410-8E19-4D4A-B77B-326B7B9BFF5E}"/>
              </a:ext>
            </a:extLst>
          </p:cNvPr>
          <p:cNvSpPr txBox="1">
            <a:spLocks/>
          </p:cNvSpPr>
          <p:nvPr/>
        </p:nvSpPr>
        <p:spPr>
          <a:xfrm>
            <a:off x="457200" y="504825"/>
            <a:ext cx="3316705" cy="2442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F454E-3B3C-4A27-BC66-12A011BC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96" y="2007111"/>
            <a:ext cx="7152409" cy="421697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F5CEF6-BC37-4123-A67C-3C81833BE0CE}"/>
              </a:ext>
            </a:extLst>
          </p:cNvPr>
          <p:cNvSpPr txBox="1">
            <a:spLocks/>
          </p:cNvSpPr>
          <p:nvPr/>
        </p:nvSpPr>
        <p:spPr>
          <a:xfrm>
            <a:off x="1803919" y="504825"/>
            <a:ext cx="8584163" cy="129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그후 </a:t>
            </a: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</a:t>
            </a:r>
            <a:r>
              <a:rPr lang="en-US" altLang="ko-KR" sz="18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gui</a:t>
            </a: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가서 </a:t>
            </a: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Branch</a:t>
            </a: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</a:t>
            </a:r>
            <a:r>
              <a:rPr lang="ko-KR" altLang="en-US" sz="18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만들건데</a:t>
            </a: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Branch</a:t>
            </a: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만들게 되면 나중에 깃이 꼬일 경우 수정하기가  훨씬 편해진다</a:t>
            </a: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Branch</a:t>
            </a: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는 날짜마다 만들거나</a:t>
            </a: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다른 사람이 </a:t>
            </a:r>
            <a:r>
              <a:rPr lang="ko-KR" altLang="en-US" sz="18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푸쉬</a:t>
            </a:r>
            <a:r>
              <a:rPr lang="ko-KR" altLang="en-US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할 때 정도마다 바꿔 주면 된다</a:t>
            </a:r>
            <a:r>
              <a:rPr lang="en-US" altLang="ko-KR" sz="1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9429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2A6878-3B26-46A7-BA69-2E70BF04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303F5-9A8C-44ED-BF5F-7795DB282BE8}"/>
              </a:ext>
            </a:extLst>
          </p:cNvPr>
          <p:cNvSpPr txBox="1"/>
          <p:nvPr/>
        </p:nvSpPr>
        <p:spPr>
          <a:xfrm>
            <a:off x="2326820" y="999731"/>
            <a:ext cx="368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Branch </a:t>
            </a:r>
            <a:r>
              <a:rPr lang="ko-KR" altLang="en-US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누르고 </a:t>
            </a:r>
            <a:r>
              <a:rPr lang="en-US" altLang="ko-KR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Create </a:t>
            </a:r>
            <a:r>
              <a:rPr lang="ko-KR" altLang="en-US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631264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CAAEDC-9B30-4E21-9075-E5015132F343}"/>
              </a:ext>
            </a:extLst>
          </p:cNvPr>
          <p:cNvSpPr txBox="1"/>
          <p:nvPr/>
        </p:nvSpPr>
        <p:spPr>
          <a:xfrm>
            <a:off x="6866746" y="1529049"/>
            <a:ext cx="428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Branch Name: </a:t>
            </a: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식별가능 하게 무난하게 이름을 지어주자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FBA0C3-2764-4D75-A612-A92F55443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58" y="950167"/>
            <a:ext cx="4876800" cy="4514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4DFC4-49A3-4EE4-9AFD-D3F9749E1CE4}"/>
              </a:ext>
            </a:extLst>
          </p:cNvPr>
          <p:cNvSpPr txBox="1"/>
          <p:nvPr/>
        </p:nvSpPr>
        <p:spPr>
          <a:xfrm>
            <a:off x="6990572" y="509568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Create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736175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A1C7FF-9110-4268-BCF2-F103A03E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FF953A-5100-4AF8-A680-89F3D3D1D52B}"/>
              </a:ext>
            </a:extLst>
          </p:cNvPr>
          <p:cNvSpPr txBox="1"/>
          <p:nvPr/>
        </p:nvSpPr>
        <p:spPr>
          <a:xfrm>
            <a:off x="2028302" y="1046001"/>
            <a:ext cx="58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그러면 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Branch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이름이  아까 만든 이름으로 바뀐다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E11DB-C9A4-4CC8-A25F-09C96765D1AF}"/>
              </a:ext>
            </a:extLst>
          </p:cNvPr>
          <p:cNvSpPr txBox="1"/>
          <p:nvPr/>
        </p:nvSpPr>
        <p:spPr>
          <a:xfrm>
            <a:off x="5440779" y="5762625"/>
            <a:ext cx="278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Rescan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9127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7F1FC4-B07C-48AC-8EC4-0F8C7D8CD3FA}"/>
              </a:ext>
            </a:extLst>
          </p:cNvPr>
          <p:cNvSpPr txBox="1"/>
          <p:nvPr/>
        </p:nvSpPr>
        <p:spPr>
          <a:xfrm>
            <a:off x="934472" y="44108"/>
            <a:ext cx="1014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 이유</a:t>
            </a:r>
            <a:endParaRPr lang="en-US" altLang="ko-KR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4472" y="1050702"/>
            <a:ext cx="1095272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 SD Gothic Neo"/>
              </a:rPr>
              <a:t>누가 어떤 코드를 언제 수정했는지 </a:t>
            </a:r>
            <a:r>
              <a:rPr lang="ko-KR" altLang="en-US" b="1" dirty="0" err="1">
                <a:solidFill>
                  <a:srgbClr val="FF0000"/>
                </a:solidFill>
                <a:latin typeface="Apple SD Gothic Neo"/>
              </a:rPr>
              <a:t>트래킹</a:t>
            </a:r>
            <a:r>
              <a:rPr lang="ko-KR" altLang="en-US" dirty="0">
                <a:latin typeface="Apple SD Gothic Neo"/>
              </a:rPr>
              <a:t> 할 수 있다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 SD Gothic Neo"/>
              </a:rPr>
              <a:t>간단한 </a:t>
            </a:r>
            <a:r>
              <a:rPr lang="ko-KR" altLang="en-US" b="1" dirty="0">
                <a:solidFill>
                  <a:srgbClr val="FF0000"/>
                </a:solidFill>
                <a:latin typeface="Apple SD Gothic Neo"/>
              </a:rPr>
              <a:t>롤백</a:t>
            </a:r>
            <a:r>
              <a:rPr lang="ko-KR" altLang="en-US" dirty="0">
                <a:solidFill>
                  <a:srgbClr val="FF0000"/>
                </a:solidFill>
                <a:latin typeface="Apple SD Gothic Neo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pple SD Gothic Neo"/>
              </a:rPr>
              <a:t> 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 SD Gothic Neo"/>
              </a:rPr>
              <a:t>팀 자체의 </a:t>
            </a:r>
            <a:r>
              <a:rPr lang="ko-KR" altLang="en-US" b="1" dirty="0">
                <a:solidFill>
                  <a:srgbClr val="FF0000"/>
                </a:solidFill>
                <a:latin typeface="Apple SD Gothic Neo"/>
              </a:rPr>
              <a:t>소스코드를 관리</a:t>
            </a:r>
            <a:r>
              <a:rPr lang="ko-KR" altLang="en-US" dirty="0">
                <a:latin typeface="Apple SD Gothic Neo"/>
              </a:rPr>
              <a:t>하기</a:t>
            </a:r>
            <a:r>
              <a:rPr lang="ko-KR" altLang="en-US" b="1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용이하다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pple SD Gothic Neo"/>
              </a:rPr>
              <a:t>github</a:t>
            </a:r>
            <a:r>
              <a:rPr lang="ko-KR" altLang="en-US" dirty="0">
                <a:latin typeface="Apple SD Gothic Neo"/>
              </a:rPr>
              <a:t>에 다양한 </a:t>
            </a:r>
            <a:r>
              <a:rPr lang="ko-KR" altLang="en-US" b="1" dirty="0">
                <a:solidFill>
                  <a:srgbClr val="FF0000"/>
                </a:solidFill>
                <a:latin typeface="Apple SD Gothic Neo"/>
              </a:rPr>
              <a:t>오픈소스 프로젝트들</a:t>
            </a:r>
            <a:r>
              <a:rPr lang="ko-KR" altLang="en-US" dirty="0">
                <a:latin typeface="Apple SD Gothic Neo"/>
              </a:rPr>
              <a:t>이</a:t>
            </a:r>
            <a:r>
              <a:rPr lang="ko-KR" altLang="en-US" b="1" dirty="0">
                <a:latin typeface="Apple SD Gothic Neo"/>
              </a:rPr>
              <a:t> </a:t>
            </a:r>
            <a:r>
              <a:rPr lang="ko-KR" altLang="en-US" dirty="0">
                <a:latin typeface="Apple SD Gothic Neo"/>
              </a:rPr>
              <a:t>있다</a:t>
            </a:r>
            <a:r>
              <a:rPr lang="en-US" altLang="ko-KR" dirty="0">
                <a:latin typeface="Apple SD Gothic Neo"/>
              </a:rPr>
              <a:t>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pple SD Gothic Neo"/>
              </a:rPr>
              <a:t>github</a:t>
            </a:r>
            <a:r>
              <a:rPr lang="ko-KR" altLang="en-US" dirty="0">
                <a:latin typeface="Apple SD Gothic Neo"/>
              </a:rPr>
              <a:t>을 통해 실제 </a:t>
            </a:r>
            <a:r>
              <a:rPr lang="ko-KR" altLang="en-US" b="1" dirty="0">
                <a:latin typeface="Apple SD Gothic Neo"/>
              </a:rPr>
              <a:t>현업에서는 </a:t>
            </a:r>
            <a:r>
              <a:rPr lang="en-US" altLang="ko-KR" b="1" dirty="0" err="1">
                <a:latin typeface="Apple SD Gothic Neo"/>
              </a:rPr>
              <a:t>git</a:t>
            </a:r>
            <a:r>
              <a:rPr lang="ko-KR" altLang="en-US" b="1" dirty="0">
                <a:latin typeface="Apple SD Gothic Neo"/>
              </a:rPr>
              <a:t>을 어떻게 쓰는지 경험 </a:t>
            </a:r>
            <a:r>
              <a:rPr lang="ko-KR" altLang="en-US" dirty="0">
                <a:latin typeface="Apple SD Gothic Neo"/>
              </a:rPr>
              <a:t>해 볼 수 있다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pple SD Gothic Neo"/>
              </a:rPr>
              <a:t>github</a:t>
            </a:r>
            <a:r>
              <a:rPr lang="ko-KR" altLang="en-US" dirty="0">
                <a:latin typeface="Apple SD Gothic Neo"/>
              </a:rPr>
              <a:t>은 소프트웨어 엔지니어들이 </a:t>
            </a:r>
            <a:r>
              <a:rPr lang="ko-KR" altLang="en-US" b="1" dirty="0">
                <a:solidFill>
                  <a:srgbClr val="FF0000"/>
                </a:solidFill>
                <a:latin typeface="Apple SD Gothic Neo"/>
              </a:rPr>
              <a:t>포트폴리오</a:t>
            </a:r>
            <a:r>
              <a:rPr lang="ko-KR" altLang="en-US" dirty="0">
                <a:latin typeface="Apple SD Gothic Neo"/>
              </a:rPr>
              <a:t>를 만들기 아주 좋은 플랫폼이다</a:t>
            </a:r>
            <a:r>
              <a:rPr lang="en-US" altLang="ko-KR" dirty="0">
                <a:latin typeface="Apple SD Gothic Neo"/>
              </a:rPr>
              <a:t>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pple SD Gothic Neo"/>
              </a:rPr>
              <a:t>github</a:t>
            </a:r>
            <a:r>
              <a:rPr lang="ko-KR" altLang="en-US" dirty="0">
                <a:latin typeface="Apple SD Gothic Neo"/>
              </a:rPr>
              <a:t>에서 오픈소스를 참여하면서 해외로 취직하는 경우도 종종 있다</a:t>
            </a:r>
            <a:r>
              <a:rPr lang="en-US" altLang="ko-KR" dirty="0">
                <a:latin typeface="Apple SD Gothic Neo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latin typeface="Apple SD Gothic Neo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000" dirty="0">
              <a:latin typeface="Apple SD Gothic Neo"/>
            </a:endParaRPr>
          </a:p>
          <a:p>
            <a:pPr lvl="0"/>
            <a:r>
              <a:rPr lang="ko-KR" altLang="ko-KR" sz="1000" dirty="0">
                <a:solidFill>
                  <a:srgbClr val="333333"/>
                </a:solidFill>
                <a:latin typeface="Arial" panose="020B0604020202020204" pitchFamily="34" charset="0"/>
                <a:ea typeface="Apple SD Gothic Neo"/>
              </a:rPr>
              <a:t>출처: </a:t>
            </a:r>
            <a:r>
              <a:rPr lang="ko-KR" altLang="ko-KR" sz="1000" dirty="0">
                <a:solidFill>
                  <a:srgbClr val="666666"/>
                </a:solidFill>
                <a:latin typeface="Arial" panose="020B0604020202020204" pitchFamily="34" charset="0"/>
                <a:ea typeface="Apple SD Gothic Neo"/>
                <a:hlinkClick r:id="rId2"/>
              </a:rPr>
              <a:t>https://imasoftwareengineer.tistory.com/3</a:t>
            </a:r>
            <a:r>
              <a:rPr lang="ko-KR" altLang="ko-KR" sz="1000" dirty="0">
                <a:solidFill>
                  <a:srgbClr val="333333"/>
                </a:solidFill>
                <a:latin typeface="Arial" panose="020B0604020202020204" pitchFamily="34" charset="0"/>
                <a:ea typeface="Apple SD Gothic Neo"/>
              </a:rPr>
              <a:t> [</a:t>
            </a:r>
            <a:r>
              <a:rPr lang="ko-KR" altLang="ko-KR" sz="1000" dirty="0" err="1">
                <a:solidFill>
                  <a:srgbClr val="333333"/>
                </a:solidFill>
                <a:latin typeface="Arial" panose="020B0604020202020204" pitchFamily="34" charset="0"/>
                <a:ea typeface="Apple SD Gothic Neo"/>
              </a:rPr>
              <a:t>삐멜</a:t>
            </a:r>
            <a:r>
              <a:rPr lang="ko-KR" altLang="ko-KR" sz="1000" dirty="0">
                <a:solidFill>
                  <a:srgbClr val="333333"/>
                </a:solidFill>
                <a:latin typeface="Arial" panose="020B0604020202020204" pitchFamily="34" charset="0"/>
                <a:ea typeface="Apple SD Gothic Neo"/>
              </a:rPr>
              <a:t> 소프트웨어 엔지니어]</a:t>
            </a:r>
            <a:r>
              <a:rPr lang="ko-KR" altLang="ko-KR" sz="10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6488668"/>
            <a:ext cx="5436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https://www.youtube.com/watch?v=YFNQwo7iTNc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031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6F9FB4-7584-40CA-9E33-BE85CA30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109662"/>
            <a:ext cx="7867650" cy="4638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99787-F1A9-4DFA-9707-E52B9A8A69A5}"/>
              </a:ext>
            </a:extLst>
          </p:cNvPr>
          <p:cNvSpPr txBox="1"/>
          <p:nvPr/>
        </p:nvSpPr>
        <p:spPr>
          <a:xfrm>
            <a:off x="4072940" y="1999170"/>
            <a:ext cx="38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그러면 아까 올린 </a:t>
            </a:r>
            <a:r>
              <a:rPr lang="ko-KR" altLang="en-US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쿤이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반영된다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119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0A60C7-6796-46B0-9C65-125BD529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013" y="1208595"/>
            <a:ext cx="7867650" cy="4638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E9CF5-C450-4FF7-A929-A6C74E653905}"/>
              </a:ext>
            </a:extLst>
          </p:cNvPr>
          <p:cNvSpPr txBox="1"/>
          <p:nvPr/>
        </p:nvSpPr>
        <p:spPr>
          <a:xfrm>
            <a:off x="2612013" y="2449566"/>
            <a:ext cx="481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Coon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더블 클릭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혹은 </a:t>
            </a:r>
            <a:r>
              <a:rPr lang="ko-KR" altLang="en-US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쿤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후 컨트롤 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+U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81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35279F-418D-410C-BCEA-C5A16FD3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109662"/>
            <a:ext cx="7867650" cy="4638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B19A8-7D98-46DC-8E61-2E94984EA5B2}"/>
              </a:ext>
            </a:extLst>
          </p:cNvPr>
          <p:cNvSpPr txBox="1"/>
          <p:nvPr/>
        </p:nvSpPr>
        <p:spPr>
          <a:xfrm>
            <a:off x="2276713" y="2989224"/>
            <a:ext cx="72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그러면 </a:t>
            </a:r>
            <a:r>
              <a:rPr lang="ko-KR" altLang="en-US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쿤이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Stage Changes(</a:t>
            </a:r>
            <a:r>
              <a:rPr lang="ko-KR" altLang="en-US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커밋에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올라갈 파일목록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들어온다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4F0D2-E7F2-4E02-BB7E-CE84093D71F5}"/>
              </a:ext>
            </a:extLst>
          </p:cNvPr>
          <p:cNvSpPr txBox="1"/>
          <p:nvPr/>
        </p:nvSpPr>
        <p:spPr>
          <a:xfrm>
            <a:off x="4823387" y="4368780"/>
            <a:ext cx="517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그후 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Sing Off -&gt; Commit -&gt; Push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순으로 클릭</a:t>
            </a:r>
            <a:endParaRPr lang="en-US" altLang="ko-KR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025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8591C0-9521-4138-ADBA-AF0C80C7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45" y="1109936"/>
            <a:ext cx="4563341" cy="3991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363456-87BB-4C7F-8C0D-0FE643B6C810}"/>
              </a:ext>
            </a:extLst>
          </p:cNvPr>
          <p:cNvSpPr txBox="1"/>
          <p:nvPr/>
        </p:nvSpPr>
        <p:spPr>
          <a:xfrm>
            <a:off x="6096000" y="1026240"/>
            <a:ext cx="278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아까 만든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Brach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선택후에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Push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누르면 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D8A12F-C2E6-4B7D-83D7-B6317C14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379" y="2096366"/>
            <a:ext cx="5134841" cy="2493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ED978-9ACF-4D78-ADCD-96F8C7C64E48}"/>
              </a:ext>
            </a:extLst>
          </p:cNvPr>
          <p:cNvSpPr txBox="1"/>
          <p:nvPr/>
        </p:nvSpPr>
        <p:spPr>
          <a:xfrm>
            <a:off x="6096000" y="4829313"/>
            <a:ext cx="338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대충 요런 창이 뜨면 완료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983452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67CD2-FAFA-49BA-866B-FF7B2D8D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3DA15-E75B-4885-B38A-C7E957253E8B}"/>
              </a:ext>
            </a:extLst>
          </p:cNvPr>
          <p:cNvSpPr txBox="1"/>
          <p:nvPr/>
        </p:nvSpPr>
        <p:spPr>
          <a:xfrm>
            <a:off x="6310020" y="4758750"/>
            <a:ext cx="435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그후 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Git hub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사이트로 돌아가</a:t>
            </a:r>
            <a:endParaRPr lang="en-US" altLang="ko-KR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Compare &amp; pull request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버튼을 누른다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누가 </a:t>
            </a:r>
            <a:r>
              <a:rPr lang="ko-KR" altLang="en-US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커밋을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할 때마다 생긴다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1B1169F-1268-4D36-9ECB-675943C7D6A9}"/>
              </a:ext>
            </a:extLst>
          </p:cNvPr>
          <p:cNvSpPr/>
          <p:nvPr/>
        </p:nvSpPr>
        <p:spPr>
          <a:xfrm rot="10800000">
            <a:off x="8464152" y="2594641"/>
            <a:ext cx="439733" cy="3997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100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22A76D-4A12-482E-94D6-6DF406130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DB533-9F73-436D-ACA0-1DB86C11B46B}"/>
              </a:ext>
            </a:extLst>
          </p:cNvPr>
          <p:cNvSpPr txBox="1"/>
          <p:nvPr/>
        </p:nvSpPr>
        <p:spPr>
          <a:xfrm>
            <a:off x="6354730" y="4405021"/>
            <a:ext cx="2124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Create Pull request </a:t>
            </a:r>
            <a:r>
              <a:rPr lang="ko-KR" altLang="en-US" sz="12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A3129-65A0-4993-A325-F38C1BE31FA8}"/>
              </a:ext>
            </a:extLst>
          </p:cNvPr>
          <p:cNvSpPr txBox="1"/>
          <p:nvPr/>
        </p:nvSpPr>
        <p:spPr>
          <a:xfrm>
            <a:off x="4019550" y="3347940"/>
            <a:ext cx="2219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코멘트는 </a:t>
            </a:r>
            <a:r>
              <a:rPr lang="ko-KR" altLang="en-US" sz="11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커밋</a:t>
            </a:r>
            <a:r>
              <a:rPr lang="ko-KR" altLang="en-US" sz="11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올린사람에게</a:t>
            </a:r>
            <a:r>
              <a:rPr lang="ko-KR" altLang="en-US" sz="11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하고싶은 말을 </a:t>
            </a:r>
            <a:r>
              <a:rPr lang="ko-KR" altLang="en-US" sz="11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쓰면된다</a:t>
            </a:r>
            <a:r>
              <a:rPr lang="en-US" altLang="ko-KR" sz="11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731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A8CD25-1E61-4685-9B50-0EB5BFD5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4DFDD5-91F7-4AA6-A260-0473F418D069}"/>
              </a:ext>
            </a:extLst>
          </p:cNvPr>
          <p:cNvSpPr txBox="1"/>
          <p:nvPr/>
        </p:nvSpPr>
        <p:spPr>
          <a:xfrm>
            <a:off x="1146498" y="3762958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Mergepull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request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클릭 후 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Confirm merge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2430300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8F500A-718D-4AB2-9DF4-6ECEBE6B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BE66A-4611-4596-8E18-C889A38E1DAA}"/>
              </a:ext>
            </a:extLst>
          </p:cNvPr>
          <p:cNvSpPr txBox="1"/>
          <p:nvPr/>
        </p:nvSpPr>
        <p:spPr>
          <a:xfrm>
            <a:off x="1131919" y="252143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요렇게 되면 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완료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841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CD0299-AC5C-4467-A877-8FBCC3177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EF4D69-08AD-42BC-9B1E-8CAD4E94C56E}"/>
              </a:ext>
            </a:extLst>
          </p:cNvPr>
          <p:cNvSpPr txBox="1"/>
          <p:nvPr/>
        </p:nvSpPr>
        <p:spPr>
          <a:xfrm>
            <a:off x="1160532" y="3039857"/>
            <a:ext cx="317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그후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리포지토리로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돌아가면</a:t>
            </a:r>
            <a:endParaRPr lang="en-US" altLang="ko-KR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쿤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r>
              <a:rPr lang="en-US" altLang="ko-KR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png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push</a:t>
            </a:r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된 것을</a:t>
            </a:r>
            <a:endParaRPr lang="en-US" altLang="ko-KR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확인 할 수 있다</a:t>
            </a:r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559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8106AD-6570-4796-B279-29757A66D3A6}"/>
              </a:ext>
            </a:extLst>
          </p:cNvPr>
          <p:cNvSpPr/>
          <p:nvPr/>
        </p:nvSpPr>
        <p:spPr>
          <a:xfrm>
            <a:off x="929148" y="796413"/>
            <a:ext cx="10404987" cy="55970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</a:rPr>
              <a:t>! </a:t>
            </a:r>
          </a:p>
          <a:p>
            <a:pPr algn="ctr"/>
            <a:endParaRPr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깃 허브 가입하고 계정 </a:t>
            </a:r>
            <a:r>
              <a:rPr lang="ko-KR" altLang="en-US" sz="4000" dirty="0" err="1">
                <a:solidFill>
                  <a:schemeClr val="bg1"/>
                </a:solidFill>
              </a:rPr>
              <a:t>톡방에</a:t>
            </a:r>
            <a:r>
              <a:rPr lang="ko-KR" altLang="en-US" sz="4000" dirty="0">
                <a:solidFill>
                  <a:schemeClr val="bg1"/>
                </a:solidFill>
              </a:rPr>
              <a:t> 남겨주세요</a:t>
            </a:r>
            <a:r>
              <a:rPr lang="en-US" altLang="ko-KR" sz="4000" dirty="0">
                <a:solidFill>
                  <a:schemeClr val="bg1"/>
                </a:solidFill>
              </a:rPr>
              <a:t>~ IOI </a:t>
            </a:r>
            <a:r>
              <a:rPr lang="ko-KR" altLang="en-US" sz="4000" dirty="0">
                <a:solidFill>
                  <a:schemeClr val="bg1"/>
                </a:solidFill>
              </a:rPr>
              <a:t>프로젝트 생성해서 초대 </a:t>
            </a:r>
            <a:r>
              <a:rPr lang="ko-KR" altLang="en-US" sz="4000" dirty="0" err="1">
                <a:solidFill>
                  <a:schemeClr val="bg1"/>
                </a:solidFill>
              </a:rPr>
              <a:t>할게요</a:t>
            </a:r>
            <a:r>
              <a:rPr lang="en-US" altLang="ko-KR" sz="4000" dirty="0">
                <a:solidFill>
                  <a:schemeClr val="tx1"/>
                </a:solidFill>
              </a:rPr>
              <a:t>~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427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80601C-EDCE-4014-A336-EECD2D374609}"/>
              </a:ext>
            </a:extLst>
          </p:cNvPr>
          <p:cNvGrpSpPr/>
          <p:nvPr/>
        </p:nvGrpSpPr>
        <p:grpSpPr>
          <a:xfrm>
            <a:off x="887459" y="1765152"/>
            <a:ext cx="3321234" cy="2983829"/>
            <a:chOff x="887459" y="1765152"/>
            <a:chExt cx="3321234" cy="298382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4460C31-7B9C-4C54-A2DD-9E11D543625D}"/>
                </a:ext>
              </a:extLst>
            </p:cNvPr>
            <p:cNvGrpSpPr/>
            <p:nvPr/>
          </p:nvGrpSpPr>
          <p:grpSpPr>
            <a:xfrm>
              <a:off x="887459" y="1765152"/>
              <a:ext cx="2609261" cy="2983829"/>
              <a:chOff x="5308" y="-882346"/>
              <a:chExt cx="2609261" cy="2983829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CBDBB79-D204-4DC6-A81B-07FE2DA81B9F}"/>
                  </a:ext>
                </a:extLst>
              </p:cNvPr>
              <p:cNvSpPr/>
              <p:nvPr/>
            </p:nvSpPr>
            <p:spPr>
              <a:xfrm>
                <a:off x="5308" y="373351"/>
                <a:ext cx="1652631" cy="172813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4E267D13-0900-4E7D-9E99-1613B4D0372E}"/>
                  </a:ext>
                </a:extLst>
              </p:cNvPr>
              <p:cNvSpPr/>
              <p:nvPr/>
            </p:nvSpPr>
            <p:spPr>
              <a:xfrm>
                <a:off x="1380395" y="562722"/>
                <a:ext cx="914085" cy="95584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26CB574-CCC9-4D17-970B-91D422AD0E2D}"/>
                  </a:ext>
                </a:extLst>
              </p:cNvPr>
              <p:cNvSpPr/>
              <p:nvPr/>
            </p:nvSpPr>
            <p:spPr>
              <a:xfrm>
                <a:off x="1432691" y="-882346"/>
                <a:ext cx="1181878" cy="123587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C70BD8C-8461-4E94-8A5F-BBBB837C3352}"/>
                </a:ext>
              </a:extLst>
            </p:cNvPr>
            <p:cNvSpPr/>
            <p:nvPr/>
          </p:nvSpPr>
          <p:spPr>
            <a:xfrm>
              <a:off x="3653080" y="2439853"/>
              <a:ext cx="555613" cy="58099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2C36EC9-1B52-4BD0-B749-86876921F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9504"/>
            <a:ext cx="9144000" cy="1103647"/>
          </a:xfrm>
        </p:spPr>
        <p:txBody>
          <a:bodyPr/>
          <a:lstStyle/>
          <a:p>
            <a:r>
              <a:rPr lang="ko-KR" altLang="en-US" b="1" dirty="0"/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306453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7F1FC4-B07C-48AC-8EC4-0F8C7D8CD3FA}"/>
              </a:ext>
            </a:extLst>
          </p:cNvPr>
          <p:cNvSpPr txBox="1"/>
          <p:nvPr/>
        </p:nvSpPr>
        <p:spPr>
          <a:xfrm>
            <a:off x="934472" y="44108"/>
            <a:ext cx="1014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사용법 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기능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98" r="10477"/>
          <a:stretch/>
        </p:blipFill>
        <p:spPr>
          <a:xfrm>
            <a:off x="729043" y="934570"/>
            <a:ext cx="10560425" cy="5562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6497170"/>
            <a:ext cx="5360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https://www.youtube.com/watch?v=omNt--CwJT0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49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80601C-EDCE-4014-A336-EECD2D374609}"/>
              </a:ext>
            </a:extLst>
          </p:cNvPr>
          <p:cNvGrpSpPr/>
          <p:nvPr/>
        </p:nvGrpSpPr>
        <p:grpSpPr>
          <a:xfrm>
            <a:off x="887459" y="1765152"/>
            <a:ext cx="3321234" cy="2983829"/>
            <a:chOff x="887459" y="1765152"/>
            <a:chExt cx="3321234" cy="298382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4460C31-7B9C-4C54-A2DD-9E11D543625D}"/>
                </a:ext>
              </a:extLst>
            </p:cNvPr>
            <p:cNvGrpSpPr/>
            <p:nvPr/>
          </p:nvGrpSpPr>
          <p:grpSpPr>
            <a:xfrm>
              <a:off x="887459" y="1765152"/>
              <a:ext cx="2609261" cy="2983829"/>
              <a:chOff x="5308" y="-882346"/>
              <a:chExt cx="2609261" cy="2983829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CBDBB79-D204-4DC6-A81B-07FE2DA81B9F}"/>
                  </a:ext>
                </a:extLst>
              </p:cNvPr>
              <p:cNvSpPr/>
              <p:nvPr/>
            </p:nvSpPr>
            <p:spPr>
              <a:xfrm>
                <a:off x="5308" y="373351"/>
                <a:ext cx="1652631" cy="172813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4E267D13-0900-4E7D-9E99-1613B4D0372E}"/>
                  </a:ext>
                </a:extLst>
              </p:cNvPr>
              <p:cNvSpPr/>
              <p:nvPr/>
            </p:nvSpPr>
            <p:spPr>
              <a:xfrm>
                <a:off x="1380395" y="562722"/>
                <a:ext cx="914085" cy="955845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26CB574-CCC9-4D17-970B-91D422AD0E2D}"/>
                  </a:ext>
                </a:extLst>
              </p:cNvPr>
              <p:cNvSpPr/>
              <p:nvPr/>
            </p:nvSpPr>
            <p:spPr>
              <a:xfrm>
                <a:off x="1432691" y="-882346"/>
                <a:ext cx="1181878" cy="123587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C70BD8C-8461-4E94-8A5F-BBBB837C3352}"/>
                </a:ext>
              </a:extLst>
            </p:cNvPr>
            <p:cNvSpPr/>
            <p:nvPr/>
          </p:nvSpPr>
          <p:spPr>
            <a:xfrm>
              <a:off x="3653080" y="2439853"/>
              <a:ext cx="555613" cy="58099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2C36EC9-1B52-4BD0-B749-86876921F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718" y="2627304"/>
            <a:ext cx="9144000" cy="1103647"/>
          </a:xfrm>
        </p:spPr>
        <p:txBody>
          <a:bodyPr/>
          <a:lstStyle/>
          <a:p>
            <a:r>
              <a:rPr lang="en-US" altLang="ko-KR" b="1" dirty="0"/>
              <a:t>Git GUI </a:t>
            </a:r>
            <a:r>
              <a:rPr lang="ko-KR" altLang="en-US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39202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7F1FC4-B07C-48AC-8EC4-0F8C7D8CD3FA}"/>
              </a:ext>
            </a:extLst>
          </p:cNvPr>
          <p:cNvSpPr txBox="1"/>
          <p:nvPr/>
        </p:nvSpPr>
        <p:spPr>
          <a:xfrm>
            <a:off x="934472" y="44108"/>
            <a:ext cx="1014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깃 허브 사이트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세팅 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(Sign up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클릭해 회원가입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4E724-4C0C-4C3B-AF7C-072894247375}"/>
              </a:ext>
            </a:extLst>
          </p:cNvPr>
          <p:cNvSpPr txBox="1"/>
          <p:nvPr/>
        </p:nvSpPr>
        <p:spPr>
          <a:xfrm>
            <a:off x="934472" y="618502"/>
            <a:ext cx="837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사이트링크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  <a:hlinkClick r:id="rId2"/>
              </a:rPr>
              <a:t>https://github.com/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2192F7-8206-40DB-9BE2-F3682BC90DF8}"/>
              </a:ext>
            </a:extLst>
          </p:cNvPr>
          <p:cNvGrpSpPr/>
          <p:nvPr/>
        </p:nvGrpSpPr>
        <p:grpSpPr>
          <a:xfrm>
            <a:off x="691505" y="1129880"/>
            <a:ext cx="10808991" cy="5237969"/>
            <a:chOff x="449035" y="1062768"/>
            <a:chExt cx="11742965" cy="56905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EF0FD3-F618-42F8-8E9E-BB3A14B7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035" y="1062768"/>
              <a:ext cx="11742965" cy="5690567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21EB8FC-EDCA-412F-B2A0-06ACBD0A0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9433" y="1772653"/>
              <a:ext cx="36094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05EB89-E061-4C7C-B8B6-91DB6A432668}"/>
                </a:ext>
              </a:extLst>
            </p:cNvPr>
            <p:cNvSpPr txBox="1"/>
            <p:nvPr/>
          </p:nvSpPr>
          <p:spPr>
            <a:xfrm>
              <a:off x="10050379" y="1587987"/>
              <a:ext cx="1700463" cy="401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Sign up </a:t>
              </a:r>
              <a:r>
                <a:rPr lang="ko-KR" altLang="en-US" b="1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클릭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8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2118FF-9B4D-4F3E-9C43-3C583B0D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92728-FCE8-43A5-BC1B-BAEE2F30647F}"/>
              </a:ext>
            </a:extLst>
          </p:cNvPr>
          <p:cNvSpPr txBox="1"/>
          <p:nvPr/>
        </p:nvSpPr>
        <p:spPr>
          <a:xfrm>
            <a:off x="3750906" y="2464128"/>
            <a:ext cx="116632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아이디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29189-6125-4897-902E-69D39785705E}"/>
              </a:ext>
            </a:extLst>
          </p:cNvPr>
          <p:cNvSpPr txBox="1"/>
          <p:nvPr/>
        </p:nvSpPr>
        <p:spPr>
          <a:xfrm>
            <a:off x="3750905" y="2716852"/>
            <a:ext cx="116632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이메일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E3A10-D7A3-44E4-B3EE-8F287A1FB146}"/>
              </a:ext>
            </a:extLst>
          </p:cNvPr>
          <p:cNvSpPr txBox="1"/>
          <p:nvPr/>
        </p:nvSpPr>
        <p:spPr>
          <a:xfrm>
            <a:off x="3750904" y="2969576"/>
            <a:ext cx="111501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비밀번호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BBB33-6143-4AA8-8A42-8BCEB9D3F37E}"/>
              </a:ext>
            </a:extLst>
          </p:cNvPr>
          <p:cNvSpPr txBox="1"/>
          <p:nvPr/>
        </p:nvSpPr>
        <p:spPr>
          <a:xfrm>
            <a:off x="2724539" y="5840081"/>
            <a:ext cx="2258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-&gt;</a:t>
            </a:r>
            <a:r>
              <a:rPr lang="ko-KR" altLang="en-US" sz="1600" b="1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후 메일인증</a:t>
            </a:r>
          </a:p>
        </p:txBody>
      </p:sp>
    </p:spTree>
    <p:extLst>
      <p:ext uri="{BB962C8B-B14F-4D97-AF65-F5344CB8AC3E}">
        <p14:creationId xmlns:p14="http://schemas.microsoft.com/office/powerpoint/2010/main" val="423192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719</Words>
  <Application>Microsoft Office PowerPoint</Application>
  <PresentationFormat>와이드스크린</PresentationFormat>
  <Paragraphs>137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Apple SD Gothic Neo</vt:lpstr>
      <vt:lpstr>a옛날사진관2</vt:lpstr>
      <vt:lpstr>맑은 고딕</vt:lpstr>
      <vt:lpstr>Arial</vt:lpstr>
      <vt:lpstr>Office 테마</vt:lpstr>
      <vt:lpstr>Git</vt:lpstr>
      <vt:lpstr>목차   사용 이유  사용법 (기능)  Git GUI 실습</vt:lpstr>
      <vt:lpstr>사용 이유</vt:lpstr>
      <vt:lpstr>PowerPoint 프레젠테이션</vt:lpstr>
      <vt:lpstr>사용법</vt:lpstr>
      <vt:lpstr>PowerPoint 프레젠테이션</vt:lpstr>
      <vt:lpstr>Git GUI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GUI 실습</dc:title>
  <dc:creator>상훈 송</dc:creator>
  <cp:lastModifiedBy>IoT416</cp:lastModifiedBy>
  <cp:revision>28</cp:revision>
  <dcterms:created xsi:type="dcterms:W3CDTF">2020-06-05T04:18:01Z</dcterms:created>
  <dcterms:modified xsi:type="dcterms:W3CDTF">2020-06-08T16:17:53Z</dcterms:modified>
</cp:coreProperties>
</file>